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Úvodní snímek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sah s titulkem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rázek s titulkem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svislý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vislý nadpis a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dpis a obsah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va obsahy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Úvodní snímek">
  <p:cSld name="Úvodní sníme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9374755" y="6356350"/>
            <a:ext cx="2586490" cy="38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Úvodní snímek">
  <p:cSld name="1_Úvodní sníme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9374755" y="6356350"/>
            <a:ext cx="2586490" cy="38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áhlaví části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ovnání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Jenom nadpis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ázdný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/>
          <p:nvPr/>
        </p:nvSpPr>
        <p:spPr>
          <a:xfrm>
            <a:off x="9356971" y="6354246"/>
            <a:ext cx="19968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-CZ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damenavas.brno.cz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8.jpg"/><Relationship Id="rId5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21.jp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Relationship Id="rId5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mailto:kolacny.tomas@brno.cz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ctrTitle"/>
          </p:nvPr>
        </p:nvSpPr>
        <p:spPr>
          <a:xfrm>
            <a:off x="1524000" y="373426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0" i="0" lang="cs-CZ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Brněnský model participativního rozpočtování</a:t>
            </a:r>
            <a:endParaRPr b="0" i="0" sz="5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cs-CZ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Tomáš Koláčný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74763" y="4569369"/>
            <a:ext cx="637467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Jihlava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 5. 2018, Brno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684" y="5912264"/>
            <a:ext cx="1424716" cy="49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nastavit proces?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důraz na bezbariérovost a transparentnost</a:t>
            </a:r>
            <a:endParaRPr/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formální kontrola vhodnosti projektů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sběr veřejné podpory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předjednání návrhů na pracovní skupině s horizontální strukturou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ověření realizovatelnosti návrhu odbory magistrátu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vyjádření stanoviska příslušné městské části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veřejné zvažování realizovatelných návrhů</a:t>
            </a:r>
            <a:endParaRPr/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hlasování občanů o návrzích projektů</a:t>
            </a:r>
            <a:endParaRPr/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3482" l="20519" r="6814" t="5871"/>
          <a:stretch/>
        </p:blipFill>
        <p:spPr>
          <a:xfrm>
            <a:off x="8293608" y="1424940"/>
            <a:ext cx="2990088" cy="214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Jaké projekty jsou vhodné?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754117" y="1520824"/>
            <a:ext cx="10515600" cy="4070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2 000 000,- Kč včetně provozu po dobu 3 let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veřejně prospěšné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pozemcích města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nezasahují do bytového fondu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realizovatelné do 12 měsíců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nesmí propagovat produkty, služby, činnosti či stanoviska subjektů komerčního, nekomerčního, náboženského či politického charakteru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nesmí směřovat k přímému poskytování finančních prostředků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postavit vizuální styl s osobními příběhy?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3648" y="1690688"/>
            <a:ext cx="3044703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7106" y="1690688"/>
            <a:ext cx="304346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3605" y="1690688"/>
            <a:ext cx="299128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2128"/>
          </a:solidFill>
          <a:ln cap="flat" cmpd="sng" w="12700">
            <a:solidFill>
              <a:srgbClr val="DA212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057" y="0"/>
            <a:ext cx="10415452" cy="69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-1" y="6522720"/>
            <a:ext cx="1332411" cy="3962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/>
          <p:nvPr/>
        </p:nvSpPr>
        <p:spPr>
          <a:xfrm>
            <a:off x="10981509" y="6522720"/>
            <a:ext cx="1210491" cy="3962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Dokáže běžný občan navrhnout projekt?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9" l="17040" r="20202" t="11"/>
          <a:stretch/>
        </p:blipFill>
        <p:spPr>
          <a:xfrm>
            <a:off x="838200" y="1690688"/>
            <a:ext cx="4306529" cy="3982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6309850" y="1690688"/>
            <a:ext cx="459412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bez pomoci NE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nezná předpisy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nezná majetkové vztahy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nezná trh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cs-CZ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nezná investiční proces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Pozemková mapa je základ úspěchu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7153765" cy="409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923" y="1473039"/>
            <a:ext cx="3397432" cy="226354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Chtějí se lidé setkávat?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645" y="1473039"/>
            <a:ext cx="3396343" cy="226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3028" y="1473039"/>
            <a:ext cx="4005944" cy="226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923" y="3993218"/>
            <a:ext cx="3397432" cy="224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3028" y="3993217"/>
            <a:ext cx="4005944" cy="224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zvýšit povědomí veřejnosti o PaRo?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23" y="1918063"/>
            <a:ext cx="3722917" cy="279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1074" y="1918062"/>
            <a:ext cx="3722918" cy="279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3626" y="1918062"/>
            <a:ext cx="3722919" cy="2792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Medailové setkání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380" y="1571545"/>
            <a:ext cx="6580698" cy="3714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9056" y="1973052"/>
            <a:ext cx="4240622" cy="291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Hlasování?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důraz na online a bezbariérovost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ověření identity hlasujících v reálném čase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minimální bariéra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UX design především pro uživatele smartphonů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informovat informovat informovat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to action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1825625"/>
            <a:ext cx="5523516" cy="311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188" y="314707"/>
            <a:ext cx="9389623" cy="479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to celé dopadlo?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28205"/>
            <a:ext cx="6752205" cy="4499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Trocha čísel na závěr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306 podaných návrhů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216 návrhů splňujících formální požadavky a zveřejněných v galerii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177 milionů Kč celková hodnota zveřejněných návrhů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163 veřejně podpořených návrhů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48 382 označení „líbí se mi“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748 557 zobrazení webu damenavas.brno.cz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194 510 návštěv webu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107 547 unikátních návštěvníků webu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350 účastníků veřejných setkání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11 660 hlasujících</a:t>
            </a:r>
            <a:endParaRPr/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0" i="0" lang="cs-CZ" sz="23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vítězných projektů</a:t>
            </a:r>
            <a:endParaRPr/>
          </a:p>
          <a:p>
            <a:pPr indent="-7747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b="0" i="0" sz="238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ctrTitle"/>
          </p:nvPr>
        </p:nvSpPr>
        <p:spPr>
          <a:xfrm>
            <a:off x="1524000" y="1785257"/>
            <a:ext cx="9144000" cy="11238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cs-CZ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Děkuji za pozornost!</a:t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6"/>
          <p:cNvSpPr txBox="1"/>
          <p:nvPr>
            <p:ph idx="1" type="subTitle"/>
          </p:nvPr>
        </p:nvSpPr>
        <p:spPr>
          <a:xfrm>
            <a:off x="1524000" y="423776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cs-CZ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Bc. Tomáš Koláčný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cs-CZ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Radní města Brna pro oblast participace obyvatel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cs-CZ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kolacny.tomas@brno.cz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cs-CZ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+420 736 661 244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5325" y="370827"/>
            <a:ext cx="10321349" cy="4555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215" y="281044"/>
            <a:ext cx="9937570" cy="488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Problémy zastupitelské demokracie?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snižující se občanská angažovanost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klesající zájem o veřejnou správu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neexistující platforma pro dialog mezi samosprávou a veřejností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534" y="3517491"/>
            <a:ext cx="3443897" cy="299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Proč participativní rozpočtování?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838200" y="181462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zvýšení možností pro občany aktivně se zapojit do procesu sestavování rozpočtu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zvýšení povědomí o službách, které město občanům poskytuje, včetně jejich cen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podpora sousedských vztahů – občanské společnosti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zlepšení komunikace mezi úřadem a občany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1" l="2839" r="3855" t="-8189"/>
          <a:stretch/>
        </p:blipFill>
        <p:spPr>
          <a:xfrm>
            <a:off x="1103586" y="4866290"/>
            <a:ext cx="5087007" cy="199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Míra participace?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993" y="1349911"/>
            <a:ext cx="4624080" cy="4158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6075" y="1530350"/>
            <a:ext cx="4013200" cy="3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Hlavní východiska?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jednoduchost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srozumitelnost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bezbariérovost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transparentnost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minimální časové nároky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„user experience“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4803" y="1388476"/>
            <a:ext cx="4291235" cy="408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-CZ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Proč jednotně pro celé Brno?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669" y="1825625"/>
            <a:ext cx="481266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různorodost městských částí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neštěpení finančních prostředků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jednotná pravidla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jednotná komunikační kampaň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cs-CZ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všichni občané mají šanci se zapojit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lastní návrh">
  <a:themeElements>
    <a:clrScheme name="Kancelář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